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f73fa45-6f5d-49bd-a843-238a7924371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无标题节" id="{72922394-bd27-4ac0-9cb9-8df905926a81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15F8-B2CA-4461-9E59-A177AC298A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79B5C-8468-489C-A075-90EAD44CC0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7.xml"/><Relationship Id="rId7" Type="http://schemas.openxmlformats.org/officeDocument/2006/relationships/slide" Target="slide16.xml"/><Relationship Id="rId6" Type="http://schemas.openxmlformats.org/officeDocument/2006/relationships/slide" Target="slide13.xml"/><Relationship Id="rId5" Type="http://schemas.openxmlformats.org/officeDocument/2006/relationships/slide" Target="slide15.xml"/><Relationship Id="rId4" Type="http://schemas.openxmlformats.org/officeDocument/2006/relationships/slide" Target="slide14.xml"/><Relationship Id="rId3" Type="http://schemas.openxmlformats.org/officeDocument/2006/relationships/slide" Target="slide18.xml"/><Relationship Id="rId2" Type="http://schemas.openxmlformats.org/officeDocument/2006/relationships/slide" Target="slide12.xml"/><Relationship Id="rId1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" Target="slide10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47113" y="181237"/>
            <a:ext cx="9144000" cy="1310880"/>
          </a:xfrm>
        </p:spPr>
        <p:txBody>
          <a:bodyPr>
            <a:noAutofit/>
          </a:bodyPr>
          <a:lstStyle/>
          <a:p>
            <a:r>
              <a:rPr lang="en-US" altLang="zh-CN" sz="9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Going Places</a:t>
            </a:r>
            <a:endParaRPr lang="zh-CN" altLang="en-US" sz="9600" b="1" dirty="0">
              <a:latin typeface="Cambria Math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648" y="1794752"/>
            <a:ext cx="9030465" cy="4226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hlinkClick r:id="rId1" action="ppaction://hlinksldjump"/>
          </p:cNvPr>
          <p:cNvSpPr/>
          <p:nvPr/>
        </p:nvSpPr>
        <p:spPr>
          <a:xfrm>
            <a:off x="1500457" y="1266182"/>
            <a:ext cx="548005" cy="56705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hlinkClick r:id="rId2" action="ppaction://hlinksldjump"/>
          </p:cNvPr>
          <p:cNvSpPr/>
          <p:nvPr/>
        </p:nvSpPr>
        <p:spPr>
          <a:xfrm>
            <a:off x="4151501" y="1227921"/>
            <a:ext cx="548005" cy="567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hlinkClick r:id="rId3" action="ppaction://hlinksldjump"/>
          </p:cNvPr>
          <p:cNvSpPr/>
          <p:nvPr/>
        </p:nvSpPr>
        <p:spPr>
          <a:xfrm>
            <a:off x="1521174" y="5094470"/>
            <a:ext cx="548005" cy="5670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hlinkClick r:id="rId4" action="ppaction://hlinksldjump"/>
          </p:cNvPr>
          <p:cNvSpPr/>
          <p:nvPr/>
        </p:nvSpPr>
        <p:spPr>
          <a:xfrm>
            <a:off x="9649319" y="1246562"/>
            <a:ext cx="548005" cy="56705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hlinkClick r:id="rId5" action="ppaction://hlinksldjump"/>
          </p:cNvPr>
          <p:cNvSpPr/>
          <p:nvPr/>
        </p:nvSpPr>
        <p:spPr>
          <a:xfrm>
            <a:off x="1521174" y="3116158"/>
            <a:ext cx="548005" cy="56705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hlinkClick r:id="rId6" action="ppaction://hlinksldjump"/>
          </p:cNvPr>
          <p:cNvSpPr/>
          <p:nvPr/>
        </p:nvSpPr>
        <p:spPr>
          <a:xfrm>
            <a:off x="6910295" y="1229632"/>
            <a:ext cx="548005" cy="567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hlinkClick r:id="rId7" action="ppaction://hlinksldjump"/>
          </p:cNvPr>
          <p:cNvSpPr/>
          <p:nvPr/>
        </p:nvSpPr>
        <p:spPr>
          <a:xfrm>
            <a:off x="4151500" y="3107653"/>
            <a:ext cx="548005" cy="5670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hlinkClick r:id="rId8" action="ppaction://hlinksldjump"/>
          </p:cNvPr>
          <p:cNvSpPr/>
          <p:nvPr/>
        </p:nvSpPr>
        <p:spPr>
          <a:xfrm>
            <a:off x="7756763" y="3084800"/>
            <a:ext cx="548005" cy="56705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28371" y="-11746"/>
            <a:ext cx="273361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bg2">
                    <a:lumMod val="5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Plane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60128" y="45806"/>
            <a:ext cx="23318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Train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88247" y="-1145"/>
            <a:ext cx="6258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Boat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62207" y="-4251"/>
            <a:ext cx="6258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4">
                    <a:lumMod val="5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Car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25905" y="1730173"/>
            <a:ext cx="6258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5">
                    <a:lumMod val="5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Bus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49237" y="1764467"/>
            <a:ext cx="62583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FFC000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Bike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691960" y="1761361"/>
            <a:ext cx="73114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C00000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Skateboard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26533" y="3671602"/>
            <a:ext cx="73114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Horse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902417" y="3729154"/>
            <a:ext cx="7708692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Click on the colored buttons to start getting </a:t>
            </a:r>
            <a:b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</a:b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to know 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them!</a:t>
            </a:r>
            <a:endParaRPr lang="zh-CN" altLang="en-US" sz="6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7788" y="520260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plane.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5915" y="374754"/>
            <a:ext cx="9919764" cy="4827848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7689" y="518761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train.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885" y="371390"/>
            <a:ext cx="9677401" cy="4816221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0252" y="53118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boat.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2954" y="377381"/>
            <a:ext cx="10007183" cy="4934497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6242" y="53460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in a car.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9747" y="320128"/>
            <a:ext cx="9652506" cy="5025921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0193" y="521258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" panose="02040503050406030204" pitchFamily="18" charset="0"/>
                <a:ea typeface="Cambria" panose="02040503050406030204" pitchFamily="18" charset="0"/>
              </a:rPr>
              <a:t>You can go in a bus.</a:t>
            </a:r>
            <a:endParaRPr lang="zh-CN" altLang="en-US" sz="8000" b="1" dirty="0">
              <a:latin typeface="Cambria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8012" y="284814"/>
            <a:ext cx="9388647" cy="4927774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0095" y="53000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bike.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0802" y="277318"/>
            <a:ext cx="9431806" cy="5022721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915" y="5321300"/>
            <a:ext cx="12997815" cy="1325880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skateboard.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1470" y="58420"/>
            <a:ext cx="9109075" cy="4796790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0253" y="523692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horse.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5361" y="188998"/>
            <a:ext cx="9737360" cy="5047931"/>
          </a:xfr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245090" y="29527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7788" y="520260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plane.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35915" y="374754"/>
            <a:ext cx="9919764" cy="482784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7689" y="518761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train.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885" y="371390"/>
            <a:ext cx="9677401" cy="4816221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0252" y="531187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boat.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2954" y="377381"/>
            <a:ext cx="10007183" cy="4934497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6242" y="534604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in a car.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9747" y="320128"/>
            <a:ext cx="9652506" cy="5025921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0193" y="521258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" panose="02040503050406030204" pitchFamily="18" charset="0"/>
                <a:ea typeface="Cambria" panose="02040503050406030204" pitchFamily="18" charset="0"/>
              </a:rPr>
              <a:t>You can go in a bus.</a:t>
            </a:r>
            <a:endParaRPr lang="zh-CN" altLang="en-US" sz="8000" b="1" dirty="0">
              <a:latin typeface="Cambria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8012" y="284814"/>
            <a:ext cx="9388647" cy="492777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0095" y="53000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bike.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0802" y="277318"/>
            <a:ext cx="9431806" cy="5022721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915" y="5321300"/>
            <a:ext cx="12997815" cy="1325880"/>
          </a:xfrm>
        </p:spPr>
        <p:txBody>
          <a:bodyPr>
            <a:no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skateboard.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1470" y="58420"/>
            <a:ext cx="9109075" cy="479679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0253" y="523692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You can go on a horse.</a:t>
            </a:r>
            <a:endParaRPr lang="zh-CN" altLang="en-US" sz="8000" b="1" dirty="0">
              <a:latin typeface="Cambria Math" panose="020405030504060302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5361" y="188998"/>
            <a:ext cx="9737360" cy="5047931"/>
          </a:xfr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2ZhM2IyYWQ1YTJkNDNkYjA5MWNiZTAzOGU1NTkwMm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WPS 演示</Application>
  <PresentationFormat>宽屏</PresentationFormat>
  <Paragraphs>68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Cambria Math</vt:lpstr>
      <vt:lpstr>Cambria</vt:lpstr>
      <vt:lpstr>Calibri Light</vt:lpstr>
      <vt:lpstr>等线 Light</vt:lpstr>
      <vt:lpstr>微软雅黑</vt:lpstr>
      <vt:lpstr>Arial Unicode MS</vt:lpstr>
      <vt:lpstr>等线</vt:lpstr>
      <vt:lpstr>Calibri</vt:lpstr>
      <vt:lpstr>Office 主题​​</vt:lpstr>
      <vt:lpstr>1_Office 主题​​</vt:lpstr>
      <vt:lpstr>Going Places</vt:lpstr>
      <vt:lpstr>You can go on a plane.</vt:lpstr>
      <vt:lpstr>You can go on a train.</vt:lpstr>
      <vt:lpstr>You can go on a boat.</vt:lpstr>
      <vt:lpstr>You can go in a car.</vt:lpstr>
      <vt:lpstr>You can go in a bus.</vt:lpstr>
      <vt:lpstr>You can go on a bike.</vt:lpstr>
      <vt:lpstr>You can go on a skateboard.</vt:lpstr>
      <vt:lpstr>You can go on a horse.</vt:lpstr>
      <vt:lpstr>PowerPoint 演示文稿</vt:lpstr>
      <vt:lpstr>You can go on a plane.</vt:lpstr>
      <vt:lpstr>You can go on a train.</vt:lpstr>
      <vt:lpstr>You can go on a boat.</vt:lpstr>
      <vt:lpstr>You can go in a car.</vt:lpstr>
      <vt:lpstr>You can go in a bus.</vt:lpstr>
      <vt:lpstr>You can go on a bike.</vt:lpstr>
      <vt:lpstr>You can go on a skateboard.</vt:lpstr>
      <vt:lpstr>You can go on a horse.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进贤 崔</dc:creator>
  <cp:lastModifiedBy>崔进贤</cp:lastModifiedBy>
  <cp:revision>4</cp:revision>
  <dcterms:created xsi:type="dcterms:W3CDTF">2025-03-28T10:37:00Z</dcterms:created>
  <dcterms:modified xsi:type="dcterms:W3CDTF">2025-03-28T13:00:34Z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E9D4697E19DC491492B3B6FDC29BDAB8_13</vt:lpwstr>
  </property>
  <property fmtid="{D5CDD505-2E9C-101B-9397-08002B2CF9AE}" pid="3" name="KSOProductBuildVer">
    <vt:lpwstr>2052-12.1.0.17140</vt:lpwstr>
  </property>
</Properties>
</file>